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5266"/>
    <p:restoredTop sz="94694"/>
  </p:normalViewPr>
  <p:slideViewPr>
    <p:cSldViewPr snapToGrid="0" snapToObjects="1">
      <p:cViewPr varScale="1">
        <p:scale>
          <a:sx n="128" d="100"/>
          <a:sy n="128" d="100"/>
        </p:scale>
        <p:origin x="147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37E60-EADE-0A4B-9A3F-0D1AF007B9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F703C1-BF75-CC41-AA11-3FC3836712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32312B-834E-F64B-AB62-85BF08BF44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7B67F-E45F-8249-8E23-C3122B9F0491}" type="datetimeFigureOut">
              <a:rPr lang="en-US" smtClean="0"/>
              <a:t>3/1/21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B30062-8D94-0046-8F89-536E96EAFC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A8CB2D-F32F-304D-8E28-EADF22C10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D0603-CBAE-4544-BBFC-692BE8F3B7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898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FC3EB-E11B-C14F-B5AA-A21A5F971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55E590-011E-4D46-A8A2-A7B8673CEE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52A49A-6B5D-3045-8D25-B217486F76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7B67F-E45F-8249-8E23-C3122B9F0491}" type="datetimeFigureOut">
              <a:rPr lang="en-US" smtClean="0"/>
              <a:t>3/1/21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8CD604-C7C6-7749-9EFC-A9F7AD3D85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AD1906-2A74-2242-BA05-CDCC2ACD33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D0603-CBAE-4544-BBFC-692BE8F3B7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4070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171CDAD-38D8-E54C-82C2-C5FF88ABD00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85D3D56-755F-5041-9091-0763C28E86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C05752-CE5A-5E46-97B6-6A16EF28EC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7B67F-E45F-8249-8E23-C3122B9F0491}" type="datetimeFigureOut">
              <a:rPr lang="en-US" smtClean="0"/>
              <a:t>3/1/21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C945D8-C174-CF4E-8019-FA77AF3D82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E2EB48-6DF9-1540-8A45-2B93268186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D0603-CBAE-4544-BBFC-692BE8F3B7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7727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57405C-CA8C-3046-9540-07ADC372C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115BF1-3186-6C43-98B0-D8DC127287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099DEA-AD97-474A-B8FA-C7A1E3311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7B67F-E45F-8249-8E23-C3122B9F0491}" type="datetimeFigureOut">
              <a:rPr lang="en-US" smtClean="0"/>
              <a:t>3/1/21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33EE47-147F-D442-BE9E-672A6D6AB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5E1083-A97F-FA46-9872-60717B65C4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D0603-CBAE-4544-BBFC-692BE8F3B7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3722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0935F3-C452-7C44-837F-00F4E6D855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86E425-B253-6349-A4A1-7FE09D7ABF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F5CD30-FB08-5F40-B4BF-7E00D2BDBC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7B67F-E45F-8249-8E23-C3122B9F0491}" type="datetimeFigureOut">
              <a:rPr lang="en-US" smtClean="0"/>
              <a:t>3/1/21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8EB2FB-F3CB-3141-85E0-7FAADB106D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283961-8535-3A42-9C86-993EED5B7F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D0603-CBAE-4544-BBFC-692BE8F3B7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731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37D9C1-2CCA-4245-9F0E-BDE9EEDFA9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00321C-8DEE-A745-A240-15E8814508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990C7F-E914-E54D-A6B4-3841689419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085387-1409-8B43-B082-3610FEB8C5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7B67F-E45F-8249-8E23-C3122B9F0491}" type="datetimeFigureOut">
              <a:rPr lang="en-US" smtClean="0"/>
              <a:t>3/1/21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8AEDFE-A475-1B47-A284-C43C1A924D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0A95D1-ABF4-5244-BC5F-670B721C4E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D0603-CBAE-4544-BBFC-692BE8F3B7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1929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AC5E33-F9A9-B541-AC09-08018E5E30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EF80E9-EF47-794A-8719-5C7625934B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C5972B-CF38-2740-A7AF-1D1D95AA48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1544F6-3AC4-AE47-B5AE-2883FA6667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17242B-47DA-0443-B5A6-3410995CAC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96A4D45-C427-B341-B5BA-AA8D26F6A2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7B67F-E45F-8249-8E23-C3122B9F0491}" type="datetimeFigureOut">
              <a:rPr lang="en-US" smtClean="0"/>
              <a:t>3/1/21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B9CEC24-6DC8-B944-A3F5-5740B56E4F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EE68352-B44D-2349-8503-E5F3637A1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D0603-CBAE-4544-BBFC-692BE8F3B7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8627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C26745-DC1B-A444-8230-87E5D6D418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5DFA60A-255A-674C-A2FE-EB00B8062B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7B67F-E45F-8249-8E23-C3122B9F0491}" type="datetimeFigureOut">
              <a:rPr lang="en-US" smtClean="0"/>
              <a:t>3/1/21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E8A985-8789-424E-88F4-1B28D50F50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8F6CB3-C0C7-794E-BE52-DAB8CEC1C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D0603-CBAE-4544-BBFC-692BE8F3B7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8353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FC83AFF-E88D-234A-AF4D-E59C109BBF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7B67F-E45F-8249-8E23-C3122B9F0491}" type="datetimeFigureOut">
              <a:rPr lang="en-US" smtClean="0"/>
              <a:t>3/1/21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5E463A-AF0D-3644-A5CE-0E7597AEE7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EF8041-9339-8446-8485-4779845FD6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D0603-CBAE-4544-BBFC-692BE8F3B7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9555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62154E-B8BD-254D-A237-B7CADE98EA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614911-0C0B-3F44-AB46-9A29F726A8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F2D064-70C8-9D44-A104-B304A8EEB8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61AD90-F3C6-8C4F-85A5-19CDBD5ADF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7B67F-E45F-8249-8E23-C3122B9F0491}" type="datetimeFigureOut">
              <a:rPr lang="en-US" smtClean="0"/>
              <a:t>3/1/21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CB8D2F-27C0-6A42-836B-07E23AE595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D513D0-2D70-B74D-ADBE-AA31D88FBB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D0603-CBAE-4544-BBFC-692BE8F3B7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4324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1CA264-D644-1342-8616-0F61AEBC92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B629026-FC52-4941-98C5-DB51829198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82E125-9624-0642-8B1B-CD2568ECC9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30A239-46F9-044F-83D6-C71E0315F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7B67F-E45F-8249-8E23-C3122B9F0491}" type="datetimeFigureOut">
              <a:rPr lang="en-US" smtClean="0"/>
              <a:t>3/1/21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831028-6D84-2143-87BB-BA7302445F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C47FF1-A468-6849-9B11-3B7FC24158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D0603-CBAE-4544-BBFC-692BE8F3B7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4915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A94BB57-59F5-1748-88D3-C8E8B91447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AD7D61-9093-8747-972A-0699A4B3A7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8B0AFA-0004-224D-9909-67428644F3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67B67F-E45F-8249-8E23-C3122B9F0491}" type="datetimeFigureOut">
              <a:rPr lang="en-US" smtClean="0"/>
              <a:t>3/1/21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ABFF9A-CD59-F847-BB5A-E9DDD9E086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71EDAF-7437-FA42-94C8-28E7A0F41E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8D0603-CBAE-4544-BBFC-692BE8F3B7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876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2DB712-6FA2-2D4D-8E9F-B5F90244C11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Moving average</a:t>
            </a:r>
          </a:p>
        </p:txBody>
      </p:sp>
    </p:spTree>
    <p:extLst>
      <p:ext uri="{BB962C8B-B14F-4D97-AF65-F5344CB8AC3E}">
        <p14:creationId xmlns:p14="http://schemas.microsoft.com/office/powerpoint/2010/main" val="5484010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67A51C-4E7C-0243-8EDD-88F191E177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Moving average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0F5BDD-1FE5-A94F-B44E-DDF2766A89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The moving averages method uses the average of the most recent k data values in the time series as the forecast for the next period. Mathematically, a moving average forecast of order k is as follows: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40816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FC07197-0943-744C-A3D7-B0F3F1902A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416" y="803189"/>
            <a:ext cx="11357167" cy="5251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8596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C8B5A11-9B79-B749-9F60-BC9CAF3EB4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994" y="234778"/>
            <a:ext cx="11800703" cy="6301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6150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11B205D-59CB-C64D-A5A3-FEE2EE16BD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627" y="106295"/>
            <a:ext cx="11207578" cy="6648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4304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202</TotalTime>
  <Words>43</Words>
  <Application>Microsoft Macintosh PowerPoint</Application>
  <PresentationFormat>Widescreen</PresentationFormat>
  <Paragraphs>3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Moving average</vt:lpstr>
      <vt:lpstr>Moving average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Gururajan Narasimhan</dc:creator>
  <cp:lastModifiedBy>Gururajan Narasimhan</cp:lastModifiedBy>
  <cp:revision>4</cp:revision>
  <dcterms:created xsi:type="dcterms:W3CDTF">2020-06-01T07:11:12Z</dcterms:created>
  <dcterms:modified xsi:type="dcterms:W3CDTF">2021-03-01T01:48:26Z</dcterms:modified>
</cp:coreProperties>
</file>